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9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EC5C2-A570-B566-7821-A26131DD9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5D8F7-C41C-893D-B849-4128746D3B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92B51-9A8F-69D4-C15A-4217E516A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9C937-2DEB-3F77-0E62-882787963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84ABC-ED64-1A6E-2B60-98ED5C151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53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9C299-21E4-254A-DBDA-50E449410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2439B1-0FA2-58F2-711E-9E123F390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9F857-8C30-B43C-270C-735982348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280CA-790F-3FF7-0B34-523C144A6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6F7E-5547-ACD9-E8BA-F9564A04E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380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DD56DC-3894-3C18-616F-A341F3F8B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21942A-00C2-3367-6EAD-E4D427BAE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44328-65D6-5D5C-8DBA-8EFDFAA5B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53108-679B-37DF-9098-4FE0502A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06C88-E328-1709-B5BB-053D57DD2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86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F164-76D2-2D69-FEE7-A79D17E3B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DC705-324B-4D3A-BB63-6AE9A6307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0B947-399A-8DB2-4E29-C3DCEBB21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2B8F2-C510-62D8-859A-479CF99E9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EFD18-0D19-9428-EFCD-A03C4437F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893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8D883-67F6-187A-E786-5ED2AD420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C19D3C-33AE-71C6-18DD-F4BEBAA5A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C8BCE-920E-4EA9-82D1-030CAF8A7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2B772-F95D-EE88-E09A-794A8478D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ACB9D-2C8B-34A9-9845-CBE3EDA24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760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99B0A-2030-31F0-ACFB-BBBC5FFB0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90014-9CCF-9385-3457-DAC554F56A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BD6C21-62ED-DCA8-750E-5B96552FAA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E8987-05A8-2AC5-C0FC-42E6AA04F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100F8D-A1BD-C12C-F28C-DD3CEB617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BAF746-5EBB-CFC2-B5F0-E4FD922B5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84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2E545-704F-889C-5626-A11050FCD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F6EA9-B813-1AB6-595B-8B86433B6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113F61-7839-C508-19D8-6E10AFD4B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329B2F-E90E-6D93-6BF1-7874CB4B24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48935E-2F98-462A-A60A-F5815210B8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9C2908-DEE4-1256-2D0E-A1FE76D3D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35CC18-B57C-758D-4231-B994F9D01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F7C3BC-D8EA-3758-1116-618C37E38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599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E497F-B1F5-EFEA-8C8A-04D141DB0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42FDC-4000-B282-5DBE-EB0ED2A38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9B9E60-BDE5-4773-75EE-CC6F04D51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68FC20-7E29-FD91-35A3-897E6BD90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500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774F2F-F898-55EB-C901-AA7866EA1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EC123B-69FE-6ACA-56A0-F77BC455A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DA97D-D31A-96F7-D604-4025068C5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42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8E73-E39D-3514-A8FF-E3D59AFAA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0EADD-475C-EB6C-4F43-200965231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5DC15B-9830-17FB-3973-EBC370E21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8FA20D-6B91-FC92-B15A-B7608E947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C5BC22-1A9D-B74D-CACC-5C995CA3A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61E2E-15A5-2A40-C876-C4A6D2831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674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F0E0-7302-1297-FC86-B96BD5DB4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F19A40-5162-D433-844A-5F72466E4A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57EFAC-7C99-D4BD-4D1A-1B3E549B35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C2E21F-4034-0AF5-2138-5017B5D6E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1FD59-66AE-D295-BF0C-685E8C9D7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18CFEE-8B6D-A745-1413-3905BDEA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37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F8880D-7274-4DC9-0F46-A4FB04CE2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59A60-A71F-9056-6F0B-D80204B73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31A4D-A488-0F84-C3DC-DEEA2ACC8D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7E404-FBD1-4CD1-83FE-95A9061313D0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26264-6C96-853F-782B-58153DA75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215F4-CA9F-AD0E-12E4-2325F0CEF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F72E3-705F-49CC-94A4-08022FAEF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67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sktop 2022.10.25 - 14.31.16.01_Trim">
            <a:hlinkClick r:id="" action="ppaction://media"/>
            <a:extLst>
              <a:ext uri="{FF2B5EF4-FFF2-40B4-BE49-F238E27FC236}">
                <a16:creationId xmlns:a16="http://schemas.microsoft.com/office/drawing/2014/main" id="{4A4681A0-6322-9F38-73CA-32D13EB16C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1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 Song</dc:creator>
  <cp:lastModifiedBy>Liu Song</cp:lastModifiedBy>
  <cp:revision>1</cp:revision>
  <dcterms:created xsi:type="dcterms:W3CDTF">2022-10-25T13:37:36Z</dcterms:created>
  <dcterms:modified xsi:type="dcterms:W3CDTF">2022-10-25T13:38:27Z</dcterms:modified>
</cp:coreProperties>
</file>

<file path=docProps/thumbnail.jpeg>
</file>